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notesMasterIdLst>
    <p:notesMasterId r:id="rId3"/>
  </p:notesMasterIdLst>
  <p:sldIdLst>
    <p:sldId id="269" r:id="rId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12B2"/>
    <a:srgbClr val="08B825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E940B63-D696-4805-8CD6-C010369942A5}" type="datetimeFigureOut">
              <a:rPr lang="en-US" smtClean="0"/>
              <a:pPr/>
              <a:t>12/9/2021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9E02251-E58D-4976-A92D-9440A63BEEF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9D3E223-E404-4E43-8ADC-5FDBDC8346CD}" type="datetimeFigureOut">
              <a:rPr lang="en-US" smtClean="0"/>
              <a:pPr/>
              <a:t>12/9/2021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28AE98A-8417-4F40-AE5A-74021DFC8E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3E223-E404-4E43-8ADC-5FDBDC8346CD}" type="datetimeFigureOut">
              <a:rPr lang="en-US" smtClean="0"/>
              <a:pPr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AE98A-8417-4F40-AE5A-74021DFC8E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9D3E223-E404-4E43-8ADC-5FDBDC8346CD}" type="datetimeFigureOut">
              <a:rPr lang="en-US" smtClean="0"/>
              <a:pPr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28AE98A-8417-4F40-AE5A-74021DFC8E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3E223-E404-4E43-8ADC-5FDBDC8346CD}" type="datetimeFigureOut">
              <a:rPr lang="en-US" smtClean="0"/>
              <a:pPr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8AE98A-8417-4F40-AE5A-74021DFC8E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3E223-E404-4E43-8ADC-5FDBDC8346CD}" type="datetimeFigureOut">
              <a:rPr lang="en-US" smtClean="0"/>
              <a:pPr/>
              <a:t>12/9/2021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28AE98A-8417-4F40-AE5A-74021DFC8E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9D3E223-E404-4E43-8ADC-5FDBDC8346CD}" type="datetimeFigureOut">
              <a:rPr lang="en-US" smtClean="0"/>
              <a:pPr/>
              <a:t>12/9/2021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28AE98A-8417-4F40-AE5A-74021DFC8E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9D3E223-E404-4E43-8ADC-5FDBDC8346CD}" type="datetimeFigureOut">
              <a:rPr lang="en-US" smtClean="0"/>
              <a:pPr/>
              <a:t>12/9/2021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28AE98A-8417-4F40-AE5A-74021DFC8E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3E223-E404-4E43-8ADC-5FDBDC8346CD}" type="datetimeFigureOut">
              <a:rPr lang="en-US" smtClean="0"/>
              <a:pPr/>
              <a:t>12/9/2021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8AE98A-8417-4F40-AE5A-74021DFC8E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3E223-E404-4E43-8ADC-5FDBDC8346CD}" type="datetimeFigureOut">
              <a:rPr lang="en-US" smtClean="0"/>
              <a:pPr/>
              <a:t>12/9/2021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28AE98A-8417-4F40-AE5A-74021DFC8E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3E223-E404-4E43-8ADC-5FDBDC8346CD}" type="datetimeFigureOut">
              <a:rPr lang="en-US" smtClean="0"/>
              <a:pPr/>
              <a:t>12/9/2021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8AE98A-8417-4F40-AE5A-74021DFC8E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9D3E223-E404-4E43-8ADC-5FDBDC8346CD}" type="datetimeFigureOut">
              <a:rPr lang="en-US" smtClean="0"/>
              <a:pPr/>
              <a:t>12/9/2021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28AE98A-8417-4F40-AE5A-74021DFC8E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9D3E223-E404-4E43-8ADC-5FDBDC8346CD}" type="datetimeFigureOut">
              <a:rPr lang="en-US" smtClean="0"/>
              <a:pPr/>
              <a:t>12/9/2021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28AE98A-8417-4F40-AE5A-74021DFC8E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28662" y="0"/>
            <a:ext cx="714380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endParaRPr lang="en-US" sz="900" b="1" dirty="0">
              <a:solidFill>
                <a:srgbClr val="0070C0"/>
              </a:solidFill>
              <a:latin typeface="Algerian" pitchFamily="82" charset="0"/>
              <a:cs typeface="Calibri" panose="020F0502020204030204" pitchFamily="34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b="1" dirty="0">
                <a:solidFill>
                  <a:srgbClr val="7030A0"/>
                </a:solidFill>
                <a:latin typeface="Algerian" pitchFamily="82" charset="0"/>
                <a:cs typeface="Calibri" panose="020F0502020204030204" pitchFamily="34" charset="0"/>
              </a:rPr>
              <a:t>COUNCIL of Education’s</a:t>
            </a:r>
            <a:br>
              <a:rPr lang="en-US" b="1" dirty="0">
                <a:solidFill>
                  <a:srgbClr val="0070C0"/>
                </a:solidFill>
                <a:latin typeface="Algerian" pitchFamily="82" charset="0"/>
                <a:cs typeface="Calibri" panose="020F0502020204030204" pitchFamily="34" charset="0"/>
              </a:rPr>
            </a:br>
            <a:r>
              <a:rPr lang="en-US" sz="2400" b="1" dirty="0" err="1">
                <a:solidFill>
                  <a:srgbClr val="0070C0"/>
                </a:solidFill>
                <a:latin typeface="Algerian" pitchFamily="82" charset="0"/>
                <a:cs typeface="Calibri" panose="020F0502020204030204" pitchFamily="34" charset="0"/>
              </a:rPr>
              <a:t>Deshbhakta</a:t>
            </a:r>
            <a:r>
              <a:rPr lang="en-US" sz="2400" b="1" dirty="0">
                <a:solidFill>
                  <a:srgbClr val="0070C0"/>
                </a:solidFill>
                <a:latin typeface="Algerian" pitchFamily="82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lgerian" pitchFamily="82" charset="0"/>
                <a:cs typeface="Calibri" panose="020F0502020204030204" pitchFamily="34" charset="0"/>
              </a:rPr>
              <a:t>Ratnappa</a:t>
            </a:r>
            <a:r>
              <a:rPr lang="en-US" sz="2400" b="1" dirty="0">
                <a:solidFill>
                  <a:srgbClr val="0070C0"/>
                </a:solidFill>
                <a:latin typeface="Algerian" pitchFamily="82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lgerian" pitchFamily="82" charset="0"/>
                <a:cs typeface="Calibri" panose="020F0502020204030204" pitchFamily="34" charset="0"/>
              </a:rPr>
              <a:t>Kumbhar</a:t>
            </a:r>
            <a:r>
              <a:rPr lang="en-US" sz="2400" b="1" dirty="0">
                <a:solidFill>
                  <a:srgbClr val="0070C0"/>
                </a:solidFill>
                <a:latin typeface="Algerian" pitchFamily="82" charset="0"/>
                <a:cs typeface="Calibri" panose="020F0502020204030204" pitchFamily="34" charset="0"/>
              </a:rPr>
              <a:t> College of Commerce, Kolhapur</a:t>
            </a:r>
            <a:endParaRPr lang="en-US" dirty="0">
              <a:solidFill>
                <a:srgbClr val="0070C0"/>
              </a:solidFill>
              <a:latin typeface="Algerian" pitchFamily="82" charset="0"/>
              <a:cs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14282" y="2357430"/>
            <a:ext cx="8715436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IN" b="1" i="1" dirty="0">
                <a:solidFill>
                  <a:srgbClr val="002060"/>
                </a:solidFill>
                <a:latin typeface="Algerian" pitchFamily="82" charset="0"/>
                <a:cs typeface="Calibri" panose="020F0502020204030204" pitchFamily="34" charset="0"/>
              </a:rPr>
              <a:t>       </a:t>
            </a:r>
          </a:p>
          <a:p>
            <a:pPr lvl="0" algn="ctr">
              <a:spcBef>
                <a:spcPct val="0"/>
              </a:spcBef>
              <a:defRPr/>
            </a:pPr>
            <a:endParaRPr lang="en-IN" b="1" i="1" dirty="0">
              <a:solidFill>
                <a:srgbClr val="002060"/>
              </a:solidFill>
              <a:latin typeface="Algerian" pitchFamily="82" charset="0"/>
              <a:cs typeface="Calibri" panose="020F0502020204030204" pitchFamily="34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IN" sz="2000" b="1" i="1" dirty="0">
                <a:solidFill>
                  <a:srgbClr val="7030A0"/>
                </a:solidFill>
                <a:latin typeface="Algerian" pitchFamily="82" charset="0"/>
                <a:cs typeface="Calibri" panose="020F0502020204030204" pitchFamily="34" charset="0"/>
              </a:rPr>
              <a:t>A Guest Lecture On</a:t>
            </a:r>
          </a:p>
          <a:p>
            <a:pPr lvl="0" algn="ctr">
              <a:spcBef>
                <a:spcPct val="0"/>
              </a:spcBef>
              <a:defRPr/>
            </a:pPr>
            <a:endParaRPr lang="en-IN" b="1" i="1" dirty="0">
              <a:solidFill>
                <a:srgbClr val="002060"/>
              </a:solidFill>
              <a:latin typeface="Algerian" pitchFamily="82" charset="0"/>
              <a:cs typeface="Calibri" panose="020F0502020204030204" pitchFamily="34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IN" sz="3200" b="1" i="1" dirty="0">
                <a:solidFill>
                  <a:srgbClr val="FF0000"/>
                </a:solidFill>
                <a:latin typeface="Algerian" pitchFamily="82" charset="0"/>
                <a:cs typeface="Calibri" panose="020F0502020204030204" pitchFamily="34" charset="0"/>
              </a:rPr>
              <a:t>Career Opportunities in  Banking, Finance  &amp; Aviation Sector</a:t>
            </a:r>
          </a:p>
          <a:p>
            <a:pPr lvl="0" algn="ctr">
              <a:spcBef>
                <a:spcPct val="0"/>
              </a:spcBef>
              <a:defRPr/>
            </a:pPr>
            <a:endParaRPr lang="en-US" sz="3200" b="1" dirty="0">
              <a:solidFill>
                <a:srgbClr val="FF0000"/>
              </a:solidFill>
              <a:latin typeface="Algerian" pitchFamily="82" charset="0"/>
              <a:cs typeface="Calibri" panose="020F0502020204030204" pitchFamily="34" charset="0"/>
            </a:endParaRPr>
          </a:p>
        </p:txBody>
      </p:sp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57166"/>
            <a:ext cx="803653" cy="6429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48038" y="214290"/>
            <a:ext cx="1195962" cy="78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357158" y="1214422"/>
            <a:ext cx="850112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endParaRPr lang="en-IN" sz="1600" dirty="0">
              <a:solidFill>
                <a:srgbClr val="7030A0"/>
              </a:solidFill>
              <a:latin typeface="Arial Black" pitchFamily="34" charset="0"/>
              <a:cs typeface="Calibri" panose="020F0502020204030204" pitchFamily="34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IN" sz="2400" dirty="0">
                <a:solidFill>
                  <a:srgbClr val="7030A0"/>
                </a:solidFill>
                <a:latin typeface="Arial Black" pitchFamily="34" charset="0"/>
                <a:cs typeface="Calibri" panose="020F0502020204030204" pitchFamily="34" charset="0"/>
              </a:rPr>
              <a:t>Department of Law &amp; Department of BBA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IN" sz="1600" dirty="0">
                <a:solidFill>
                  <a:srgbClr val="C812B2"/>
                </a:solidFill>
                <a:latin typeface="Arial Black" pitchFamily="34" charset="0"/>
                <a:cs typeface="Calibri" panose="020F0502020204030204" pitchFamily="34" charset="0"/>
              </a:rPr>
              <a:t>In collaboration with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IN" sz="1600" dirty="0">
                <a:solidFill>
                  <a:srgbClr val="7030A0"/>
                </a:solidFill>
                <a:latin typeface="Arial Black" pitchFamily="34" charset="0"/>
                <a:cs typeface="Calibri" panose="020F0502020204030204" pitchFamily="34" charset="0"/>
              </a:rPr>
              <a:t> </a:t>
            </a:r>
            <a:r>
              <a:rPr lang="en-IN" sz="2400" dirty="0" err="1">
                <a:solidFill>
                  <a:srgbClr val="7030A0"/>
                </a:solidFill>
                <a:latin typeface="Arial Black" pitchFamily="34" charset="0"/>
                <a:cs typeface="Calibri" panose="020F0502020204030204" pitchFamily="34" charset="0"/>
              </a:rPr>
              <a:t>Aptech</a:t>
            </a:r>
            <a:r>
              <a:rPr lang="en-IN" sz="2400" dirty="0">
                <a:solidFill>
                  <a:srgbClr val="7030A0"/>
                </a:solidFill>
                <a:latin typeface="Arial Black" pitchFamily="34" charset="0"/>
                <a:cs typeface="Calibri" panose="020F0502020204030204" pitchFamily="34" charset="0"/>
              </a:rPr>
              <a:t> Aviation Academy</a:t>
            </a:r>
            <a:endParaRPr lang="en-IN" sz="2000" dirty="0">
              <a:solidFill>
                <a:srgbClr val="7030A0"/>
              </a:solidFill>
              <a:latin typeface="Arial Black" pitchFamily="34" charset="0"/>
              <a:cs typeface="Calibri" panose="020F0502020204030204" pitchFamily="34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IN" sz="2000" dirty="0">
                <a:solidFill>
                  <a:srgbClr val="C812B2"/>
                </a:solidFill>
                <a:latin typeface="Arial Black" pitchFamily="34" charset="0"/>
                <a:cs typeface="Calibri" panose="020F0502020204030204" pitchFamily="34" charset="0"/>
              </a:rPr>
              <a:t>organizes</a:t>
            </a:r>
          </a:p>
        </p:txBody>
      </p:sp>
      <p:sp>
        <p:nvSpPr>
          <p:cNvPr id="22530" name="AutoShape 2" descr="DRK College of Commerce Kolhapur: Fees, Admission 2021, Selection Criteria,  Placement, Da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2" name="AutoShape 4" descr="DRK College of Commerce Kolhapur: Fees, Admission 2021, Selection Criteria,  Placement, Da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4" name="AutoShape 6" descr="DRK College of Commerce Kolhapur: Fees, Admission 2021, Selection Criteria,  Placement, Da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928662" y="4500570"/>
            <a:ext cx="70009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endParaRPr lang="en-IN" sz="1600" b="1" dirty="0">
              <a:solidFill>
                <a:srgbClr val="0070C0"/>
              </a:solidFill>
              <a:latin typeface="Arial Black" pitchFamily="34" charset="0"/>
              <a:cs typeface="Calibri" panose="020F0502020204030204" pitchFamily="34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IN" sz="2000" b="1" dirty="0">
                <a:solidFill>
                  <a:srgbClr val="C812B2"/>
                </a:solidFill>
                <a:latin typeface="Arial Black" pitchFamily="34" charset="0"/>
                <a:cs typeface="Calibri" panose="020F0502020204030204" pitchFamily="34" charset="0"/>
              </a:rPr>
              <a:t>  </a:t>
            </a:r>
            <a:r>
              <a:rPr lang="en-IN" sz="2400" b="1" dirty="0">
                <a:solidFill>
                  <a:srgbClr val="C812B2"/>
                </a:solidFill>
                <a:latin typeface="Times New Roman" pitchFamily="18" charset="0"/>
                <a:cs typeface="Times New Roman" pitchFamily="18" charset="0"/>
              </a:rPr>
              <a:t>Speaker         –   Mr. </a:t>
            </a:r>
            <a:r>
              <a:rPr lang="en-IN" sz="2400" b="1" dirty="0" err="1">
                <a:solidFill>
                  <a:srgbClr val="C812B2"/>
                </a:solidFill>
                <a:latin typeface="Times New Roman" pitchFamily="18" charset="0"/>
                <a:cs typeface="Times New Roman" pitchFamily="18" charset="0"/>
              </a:rPr>
              <a:t>Gaurav</a:t>
            </a:r>
            <a:r>
              <a:rPr lang="en-IN" sz="2400" b="1" dirty="0">
                <a:solidFill>
                  <a:srgbClr val="C812B2"/>
                </a:solidFill>
                <a:latin typeface="Times New Roman" pitchFamily="18" charset="0"/>
                <a:cs typeface="Times New Roman" pitchFamily="18" charset="0"/>
              </a:rPr>
              <a:t> A. </a:t>
            </a:r>
            <a:r>
              <a:rPr lang="en-IN" sz="2400" b="1" dirty="0" err="1">
                <a:solidFill>
                  <a:srgbClr val="C812B2"/>
                </a:solidFill>
                <a:latin typeface="Times New Roman" pitchFamily="18" charset="0"/>
                <a:cs typeface="Times New Roman" pitchFamily="18" charset="0"/>
              </a:rPr>
              <a:t>Munj</a:t>
            </a:r>
            <a:endParaRPr lang="en-IN" sz="2400" b="1" dirty="0">
              <a:solidFill>
                <a:srgbClr val="C812B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IN" sz="2400" b="1" dirty="0">
                <a:solidFill>
                  <a:srgbClr val="C812B2"/>
                </a:solidFill>
                <a:latin typeface="Times New Roman" pitchFamily="18" charset="0"/>
                <a:cs typeface="Times New Roman" pitchFamily="18" charset="0"/>
              </a:rPr>
              <a:t>President       –    Prin. Dr. V.A. </a:t>
            </a:r>
            <a:r>
              <a:rPr lang="en-IN" sz="2400" b="1" dirty="0" err="1">
                <a:solidFill>
                  <a:srgbClr val="C812B2"/>
                </a:solidFill>
                <a:latin typeface="Times New Roman" pitchFamily="18" charset="0"/>
                <a:cs typeface="Times New Roman" pitchFamily="18" charset="0"/>
              </a:rPr>
              <a:t>Patil</a:t>
            </a:r>
            <a:endParaRPr lang="en-US" sz="2400" b="1" dirty="0">
              <a:solidFill>
                <a:srgbClr val="C812B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57224" y="5572140"/>
            <a:ext cx="700092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endParaRPr lang="en-IN" sz="1600" b="1" dirty="0">
              <a:solidFill>
                <a:schemeClr val="accent2">
                  <a:lumMod val="60000"/>
                  <a:lumOff val="40000"/>
                </a:schemeClr>
              </a:solidFill>
              <a:latin typeface="Arial Black" pitchFamily="34" charset="0"/>
              <a:cs typeface="Calibri" panose="020F0502020204030204" pitchFamily="34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IN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  <a:cs typeface="Calibri" panose="020F0502020204030204" pitchFamily="34" charset="0"/>
              </a:rPr>
              <a:t>Coordinator</a:t>
            </a:r>
          </a:p>
          <a:p>
            <a:pPr lvl="0" algn="ctr">
              <a:spcBef>
                <a:spcPct val="0"/>
              </a:spcBef>
              <a:defRPr/>
            </a:pPr>
            <a:endParaRPr lang="en-IN" sz="1600" b="1" dirty="0">
              <a:solidFill>
                <a:srgbClr val="0070C0"/>
              </a:solidFill>
              <a:latin typeface="Arial Black" pitchFamily="34" charset="0"/>
              <a:cs typeface="Calibri" panose="020F0502020204030204" pitchFamily="34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IN" sz="2000" b="1" dirty="0">
                <a:solidFill>
                  <a:schemeClr val="accent2"/>
                </a:solidFill>
                <a:latin typeface="Arial Black" pitchFamily="34" charset="0"/>
                <a:cs typeface="Calibri" panose="020F0502020204030204" pitchFamily="34" charset="0"/>
              </a:rPr>
              <a:t>Prof. A.S. Jadhav &amp; Prof. S.S. </a:t>
            </a:r>
            <a:r>
              <a:rPr lang="en-IN" sz="2000" b="1" dirty="0" err="1">
                <a:solidFill>
                  <a:schemeClr val="accent2"/>
                </a:solidFill>
                <a:latin typeface="Arial Black" pitchFamily="34" charset="0"/>
                <a:cs typeface="Calibri" panose="020F0502020204030204" pitchFamily="34" charset="0"/>
              </a:rPr>
              <a:t>Benade</a:t>
            </a:r>
            <a:endParaRPr lang="en-IN" sz="2000" b="1" dirty="0">
              <a:solidFill>
                <a:schemeClr val="accent2"/>
              </a:solidFill>
              <a:latin typeface="Arial Black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1857</TotalTime>
  <Words>77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Algerian</vt:lpstr>
      <vt:lpstr>Arial Black</vt:lpstr>
      <vt:lpstr>Calibri</vt:lpstr>
      <vt:lpstr>Times New Roman</vt:lpstr>
      <vt:lpstr>Tw Cen MT</vt:lpstr>
      <vt:lpstr>Wingdings</vt:lpstr>
      <vt:lpstr>Wingdings 2</vt:lpstr>
      <vt:lpstr>Median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OF LAW</dc:title>
  <dc:creator>jadha</dc:creator>
  <cp:lastModifiedBy>priyanka surve</cp:lastModifiedBy>
  <cp:revision>356</cp:revision>
  <dcterms:created xsi:type="dcterms:W3CDTF">2021-03-18T10:59:09Z</dcterms:created>
  <dcterms:modified xsi:type="dcterms:W3CDTF">2021-12-09T04:36:18Z</dcterms:modified>
</cp:coreProperties>
</file>